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2" r:id="rId3"/>
    <p:sldId id="257" r:id="rId4"/>
    <p:sldId id="284" r:id="rId5"/>
    <p:sldId id="258" r:id="rId6"/>
    <p:sldId id="286" r:id="rId7"/>
    <p:sldId id="287" r:id="rId8"/>
    <p:sldId id="285" r:id="rId9"/>
    <p:sldId id="259" r:id="rId10"/>
    <p:sldId id="260" r:id="rId11"/>
    <p:sldId id="277" r:id="rId12"/>
    <p:sldId id="278" r:id="rId13"/>
    <p:sldId id="279" r:id="rId14"/>
    <p:sldId id="261" r:id="rId15"/>
    <p:sldId id="280" r:id="rId16"/>
    <p:sldId id="281" r:id="rId17"/>
    <p:sldId id="282" r:id="rId18"/>
    <p:sldId id="262" r:id="rId19"/>
    <p:sldId id="288" r:id="rId20"/>
    <p:sldId id="290" r:id="rId21"/>
    <p:sldId id="263" r:id="rId22"/>
    <p:sldId id="291" r:id="rId23"/>
    <p:sldId id="289" r:id="rId24"/>
    <p:sldId id="264" r:id="rId25"/>
    <p:sldId id="265" r:id="rId26"/>
    <p:sldId id="266" r:id="rId27"/>
    <p:sldId id="267" r:id="rId28"/>
    <p:sldId id="283" r:id="rId29"/>
    <p:sldId id="268" r:id="rId30"/>
    <p:sldId id="269" r:id="rId31"/>
    <p:sldId id="270" r:id="rId32"/>
    <p:sldId id="271" r:id="rId33"/>
    <p:sldId id="272" r:id="rId34"/>
    <p:sldId id="274" r:id="rId35"/>
    <p:sldId id="273" r:id="rId36"/>
    <p:sldId id="275"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9"/>
    <p:restoredTop sz="94676"/>
  </p:normalViewPr>
  <p:slideViewPr>
    <p:cSldViewPr snapToGrid="0" snapToObjects="1">
      <p:cViewPr>
        <p:scale>
          <a:sx n="57" d="100"/>
          <a:sy n="57" d="100"/>
        </p:scale>
        <p:origin x="832"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879A-E874-5A47-B951-797A195B8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A30074-8E74-E24C-BEB2-610B4D5D3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0B0BE-9220-9444-B4F8-708C0D112E90}"/>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5" name="Footer Placeholder 4">
            <a:extLst>
              <a:ext uri="{FF2B5EF4-FFF2-40B4-BE49-F238E27FC236}">
                <a16:creationId xmlns:a16="http://schemas.microsoft.com/office/drawing/2014/main" id="{65C9A223-4896-6C4F-A2E4-1095ADC7D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F3085-EA8F-F142-A6BF-A37250D7EACF}"/>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4225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5193-E733-3F42-BD9F-64E3DFA39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18A5C-402C-5B42-B32D-98F28868D2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1BECC-6496-F941-BD95-13776FF01CCD}"/>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5" name="Footer Placeholder 4">
            <a:extLst>
              <a:ext uri="{FF2B5EF4-FFF2-40B4-BE49-F238E27FC236}">
                <a16:creationId xmlns:a16="http://schemas.microsoft.com/office/drawing/2014/main" id="{873AA474-0378-974C-842F-C7689A646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0745E-EF4C-BE4A-970A-9968B8BF4635}"/>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293083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8D151-8E99-4C44-BC9D-3E6DD7C0CF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ED24E-8B95-8E45-91AB-1F1E6A7842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CE719-A7B5-204E-AB54-A89A7218C769}"/>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5" name="Footer Placeholder 4">
            <a:extLst>
              <a:ext uri="{FF2B5EF4-FFF2-40B4-BE49-F238E27FC236}">
                <a16:creationId xmlns:a16="http://schemas.microsoft.com/office/drawing/2014/main" id="{D366782C-ED8B-694A-9BD1-AB7B10E9E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0050B-96AA-584A-8070-0BE2BCC7A8A1}"/>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13894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DD0C-6F99-5647-8D2C-582FCEDA4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3BA1D-2E65-AE4F-9BC6-5C19A05CFD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F56D3-67D5-FA48-810A-852FE1C7CF19}"/>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5" name="Footer Placeholder 4">
            <a:extLst>
              <a:ext uri="{FF2B5EF4-FFF2-40B4-BE49-F238E27FC236}">
                <a16:creationId xmlns:a16="http://schemas.microsoft.com/office/drawing/2014/main" id="{48307B16-E319-E04A-91E9-1893394B2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EB738-ADA0-3243-B999-3E46D7F4C886}"/>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76849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0C12-5273-064E-A6C0-B344F69984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14308-D6EE-FF4A-B3C4-F4E8C45680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552FDD-589E-B04A-BF57-B751F19F1D56}"/>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5" name="Footer Placeholder 4">
            <a:extLst>
              <a:ext uri="{FF2B5EF4-FFF2-40B4-BE49-F238E27FC236}">
                <a16:creationId xmlns:a16="http://schemas.microsoft.com/office/drawing/2014/main" id="{92A62BB3-3D70-4E4D-9884-CE360E57E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F5FBF-40ED-AB4C-BECC-3892B09554C8}"/>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12167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AC3F-BED7-E646-BC64-44961C9A3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90C8D-6D27-1D45-8798-7FFA767742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492BFD-F9AD-5D44-BBD1-F2CFD976FB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30B23-8F5F-A043-876C-1F08B98512D9}"/>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6" name="Footer Placeholder 5">
            <a:extLst>
              <a:ext uri="{FF2B5EF4-FFF2-40B4-BE49-F238E27FC236}">
                <a16:creationId xmlns:a16="http://schemas.microsoft.com/office/drawing/2014/main" id="{3B00300D-FD2B-2D48-BF5E-6C3A29226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BCA9E-2169-AD4B-A5CF-E0A9E2CAF6E8}"/>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29019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5CF9-F21E-4F40-957A-A193B581D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F5E9D-BF0A-574B-ACFA-27A50D27E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F75EAC-E588-6545-9321-5556F3C496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3DE00-6F6B-914B-9A33-230D600A4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A473F5-8D63-6241-BF00-11DED91818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41D36-329E-FE4C-9A8B-724B2A8802CF}"/>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8" name="Footer Placeholder 7">
            <a:extLst>
              <a:ext uri="{FF2B5EF4-FFF2-40B4-BE49-F238E27FC236}">
                <a16:creationId xmlns:a16="http://schemas.microsoft.com/office/drawing/2014/main" id="{78479708-3911-B246-B477-EF76E7C24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A387B-0BF5-774C-849F-5AA7F9D67E73}"/>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378702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985D-06E8-E548-A20A-DC1C51F014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3DBF6-43BC-1B4A-B2A4-4DEA811E9AC4}"/>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4" name="Footer Placeholder 3">
            <a:extLst>
              <a:ext uri="{FF2B5EF4-FFF2-40B4-BE49-F238E27FC236}">
                <a16:creationId xmlns:a16="http://schemas.microsoft.com/office/drawing/2014/main" id="{4BB3622C-1ECD-D041-8F0A-715D70A08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BB8C00-C311-9244-ADEE-52784F406C31}"/>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274040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33AF4-3091-AF4D-8BF4-88659DEC0DDC}"/>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3" name="Footer Placeholder 2">
            <a:extLst>
              <a:ext uri="{FF2B5EF4-FFF2-40B4-BE49-F238E27FC236}">
                <a16:creationId xmlns:a16="http://schemas.microsoft.com/office/drawing/2014/main" id="{2C140EB0-1C9E-EC41-A1B4-89833CA5E4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4B067-92AF-3444-8CBC-31E632302401}"/>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2151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D421-E760-6E40-87C6-65DBC5343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0D9029-AD77-6344-8A6C-29A17B037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ABAE51-FC30-604A-8724-4D7E1B5B5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16AA92-88C0-F647-BDAA-DE090C718E58}"/>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6" name="Footer Placeholder 5">
            <a:extLst>
              <a:ext uri="{FF2B5EF4-FFF2-40B4-BE49-F238E27FC236}">
                <a16:creationId xmlns:a16="http://schemas.microsoft.com/office/drawing/2014/main" id="{000D0157-0243-5647-9D22-02E95F496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D7DB5-1B40-3F4C-8A9C-14B762D60447}"/>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424279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9A55-1A90-BD43-B399-5E993EE95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81899-A615-AD4A-B9F1-A4897BF46D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08D7CD-F110-1C49-A71F-469143E44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EE941A-CFD1-F443-B300-C27E10A23ADF}"/>
              </a:ext>
            </a:extLst>
          </p:cNvPr>
          <p:cNvSpPr>
            <a:spLocks noGrp="1"/>
          </p:cNvSpPr>
          <p:nvPr>
            <p:ph type="dt" sz="half" idx="10"/>
          </p:nvPr>
        </p:nvSpPr>
        <p:spPr/>
        <p:txBody>
          <a:bodyPr/>
          <a:lstStyle/>
          <a:p>
            <a:fld id="{F96308AC-0629-444F-AA11-CD7D3E739D39}" type="datetimeFigureOut">
              <a:rPr lang="en-US" smtClean="0"/>
              <a:t>3/3/19</a:t>
            </a:fld>
            <a:endParaRPr lang="en-US"/>
          </a:p>
        </p:txBody>
      </p:sp>
      <p:sp>
        <p:nvSpPr>
          <p:cNvPr id="6" name="Footer Placeholder 5">
            <a:extLst>
              <a:ext uri="{FF2B5EF4-FFF2-40B4-BE49-F238E27FC236}">
                <a16:creationId xmlns:a16="http://schemas.microsoft.com/office/drawing/2014/main" id="{89417FCB-39EB-724E-837B-327F2A55B3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BA6B6-18E0-1E45-B2B3-73651F7D6929}"/>
              </a:ext>
            </a:extLst>
          </p:cNvPr>
          <p:cNvSpPr>
            <a:spLocks noGrp="1"/>
          </p:cNvSpPr>
          <p:nvPr>
            <p:ph type="sldNum" sz="quarter" idx="12"/>
          </p:nvPr>
        </p:nvSpPr>
        <p:spPr/>
        <p:txBody>
          <a:bodyPr/>
          <a:lstStyle/>
          <a:p>
            <a:fld id="{2151EC2A-085D-4647-9BC7-BF6D0CB5EAB8}" type="slidenum">
              <a:rPr lang="en-US" smtClean="0"/>
              <a:t>‹#›</a:t>
            </a:fld>
            <a:endParaRPr lang="en-US"/>
          </a:p>
        </p:txBody>
      </p:sp>
    </p:spTree>
    <p:extLst>
      <p:ext uri="{BB962C8B-B14F-4D97-AF65-F5344CB8AC3E}">
        <p14:creationId xmlns:p14="http://schemas.microsoft.com/office/powerpoint/2010/main" val="417685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54450-1445-A44C-A73C-27C5B7ECA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3E89D-F072-AC40-B6C0-CD12ABCEE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AC3C-BCD7-C946-9907-1385D46C9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308AC-0629-444F-AA11-CD7D3E739D39}" type="datetimeFigureOut">
              <a:rPr lang="en-US" smtClean="0"/>
              <a:t>3/3/19</a:t>
            </a:fld>
            <a:endParaRPr lang="en-US"/>
          </a:p>
        </p:txBody>
      </p:sp>
      <p:sp>
        <p:nvSpPr>
          <p:cNvPr id="5" name="Footer Placeholder 4">
            <a:extLst>
              <a:ext uri="{FF2B5EF4-FFF2-40B4-BE49-F238E27FC236}">
                <a16:creationId xmlns:a16="http://schemas.microsoft.com/office/drawing/2014/main" id="{E23F04E6-0ABF-B64A-B818-6F7BB89BF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BCE96-12ED-6142-B257-6EF4C1613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1EC2A-085D-4647-9BC7-BF6D0CB5EAB8}" type="slidenum">
              <a:rPr lang="en-US" smtClean="0"/>
              <a:t>‹#›</a:t>
            </a:fld>
            <a:endParaRPr lang="en-US"/>
          </a:p>
        </p:txBody>
      </p:sp>
    </p:spTree>
    <p:extLst>
      <p:ext uri="{BB962C8B-B14F-4D97-AF65-F5344CB8AC3E}">
        <p14:creationId xmlns:p14="http://schemas.microsoft.com/office/powerpoint/2010/main" val="289262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7E0A-5296-8D48-AE68-AB74AE0C248B}"/>
              </a:ext>
            </a:extLst>
          </p:cNvPr>
          <p:cNvSpPr>
            <a:spLocks noGrp="1"/>
          </p:cNvSpPr>
          <p:nvPr>
            <p:ph type="ctrTitle"/>
          </p:nvPr>
        </p:nvSpPr>
        <p:spPr>
          <a:xfrm>
            <a:off x="1524000" y="0"/>
            <a:ext cx="9144000" cy="2387600"/>
          </a:xfrm>
        </p:spPr>
        <p:txBody>
          <a:bodyPr/>
          <a:lstStyle/>
          <a:p>
            <a:r>
              <a:rPr lang="en-US" dirty="0"/>
              <a:t>The Roman Army</a:t>
            </a:r>
          </a:p>
        </p:txBody>
      </p:sp>
    </p:spTree>
    <p:extLst>
      <p:ext uri="{BB962C8B-B14F-4D97-AF65-F5344CB8AC3E}">
        <p14:creationId xmlns:p14="http://schemas.microsoft.com/office/powerpoint/2010/main" val="229654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09FF1C-B4B2-304D-B06D-64AE001E23A8}"/>
              </a:ext>
            </a:extLst>
          </p:cNvPr>
          <p:cNvPicPr>
            <a:picLocks noChangeAspect="1"/>
          </p:cNvPicPr>
          <p:nvPr/>
        </p:nvPicPr>
        <p:blipFill>
          <a:blip r:embed="rId2"/>
          <a:stretch>
            <a:fillRect/>
          </a:stretch>
        </p:blipFill>
        <p:spPr>
          <a:xfrm>
            <a:off x="927100" y="501650"/>
            <a:ext cx="10337800" cy="5854700"/>
          </a:xfrm>
          <a:prstGeom prst="rect">
            <a:avLst/>
          </a:prstGeom>
        </p:spPr>
      </p:pic>
    </p:spTree>
    <p:extLst>
      <p:ext uri="{BB962C8B-B14F-4D97-AF65-F5344CB8AC3E}">
        <p14:creationId xmlns:p14="http://schemas.microsoft.com/office/powerpoint/2010/main" val="398573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3516E-3ABD-294B-BDF2-0C9EB3BE5BCA}"/>
              </a:ext>
            </a:extLst>
          </p:cNvPr>
          <p:cNvPicPr>
            <a:picLocks noChangeAspect="1"/>
          </p:cNvPicPr>
          <p:nvPr/>
        </p:nvPicPr>
        <p:blipFill rotWithShape="1">
          <a:blip r:embed="rId2"/>
          <a:srcRect l="33524" r="33177"/>
          <a:stretch/>
        </p:blipFill>
        <p:spPr>
          <a:xfrm>
            <a:off x="0" y="627156"/>
            <a:ext cx="3442447" cy="6230844"/>
          </a:xfrm>
          <a:prstGeom prst="rect">
            <a:avLst/>
          </a:prstGeom>
        </p:spPr>
      </p:pic>
      <p:pic>
        <p:nvPicPr>
          <p:cNvPr id="4" name="Picture 3">
            <a:extLst>
              <a:ext uri="{FF2B5EF4-FFF2-40B4-BE49-F238E27FC236}">
                <a16:creationId xmlns:a16="http://schemas.microsoft.com/office/drawing/2014/main" id="{CCE3C61F-E30F-C349-97D6-A6A4698C4B50}"/>
              </a:ext>
            </a:extLst>
          </p:cNvPr>
          <p:cNvPicPr>
            <a:picLocks noChangeAspect="1"/>
          </p:cNvPicPr>
          <p:nvPr/>
        </p:nvPicPr>
        <p:blipFill rotWithShape="1">
          <a:blip r:embed="rId3"/>
          <a:srcRect r="65470" b="85106"/>
          <a:stretch/>
        </p:blipFill>
        <p:spPr>
          <a:xfrm>
            <a:off x="0" y="1"/>
            <a:ext cx="3442447" cy="860612"/>
          </a:xfrm>
          <a:prstGeom prst="rect">
            <a:avLst/>
          </a:prstGeom>
        </p:spPr>
      </p:pic>
      <p:pic>
        <p:nvPicPr>
          <p:cNvPr id="5" name="Picture 4">
            <a:extLst>
              <a:ext uri="{FF2B5EF4-FFF2-40B4-BE49-F238E27FC236}">
                <a16:creationId xmlns:a16="http://schemas.microsoft.com/office/drawing/2014/main" id="{98E9EF93-B321-CE40-9107-7A330E0EDDF0}"/>
              </a:ext>
            </a:extLst>
          </p:cNvPr>
          <p:cNvPicPr>
            <a:picLocks noChangeAspect="1"/>
          </p:cNvPicPr>
          <p:nvPr/>
        </p:nvPicPr>
        <p:blipFill rotWithShape="1">
          <a:blip r:embed="rId3"/>
          <a:srcRect l="1259" t="12273" r="51259" b="38907"/>
          <a:stretch/>
        </p:blipFill>
        <p:spPr>
          <a:xfrm>
            <a:off x="3442447" y="0"/>
            <a:ext cx="4733738" cy="2792319"/>
          </a:xfrm>
          <a:prstGeom prst="rect">
            <a:avLst/>
          </a:prstGeom>
        </p:spPr>
      </p:pic>
      <p:pic>
        <p:nvPicPr>
          <p:cNvPr id="6" name="Picture 5">
            <a:extLst>
              <a:ext uri="{FF2B5EF4-FFF2-40B4-BE49-F238E27FC236}">
                <a16:creationId xmlns:a16="http://schemas.microsoft.com/office/drawing/2014/main" id="{359CE1B6-E09A-B746-BE94-39DC80751249}"/>
              </a:ext>
            </a:extLst>
          </p:cNvPr>
          <p:cNvPicPr>
            <a:picLocks noChangeAspect="1"/>
          </p:cNvPicPr>
          <p:nvPr/>
        </p:nvPicPr>
        <p:blipFill rotWithShape="1">
          <a:blip r:embed="rId3"/>
          <a:srcRect l="47033" t="13776" b="36890"/>
          <a:stretch/>
        </p:blipFill>
        <p:spPr>
          <a:xfrm>
            <a:off x="3442447" y="2792319"/>
            <a:ext cx="8749553" cy="4065681"/>
          </a:xfrm>
          <a:prstGeom prst="rect">
            <a:avLst/>
          </a:prstGeom>
        </p:spPr>
      </p:pic>
    </p:spTree>
    <p:extLst>
      <p:ext uri="{BB962C8B-B14F-4D97-AF65-F5344CB8AC3E}">
        <p14:creationId xmlns:p14="http://schemas.microsoft.com/office/powerpoint/2010/main" val="297300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3516E-3ABD-294B-BDF2-0C9EB3BE5BCA}"/>
              </a:ext>
            </a:extLst>
          </p:cNvPr>
          <p:cNvPicPr>
            <a:picLocks noChangeAspect="1"/>
          </p:cNvPicPr>
          <p:nvPr/>
        </p:nvPicPr>
        <p:blipFill rotWithShape="1">
          <a:blip r:embed="rId2"/>
          <a:srcRect l="33524" r="33177"/>
          <a:stretch/>
        </p:blipFill>
        <p:spPr>
          <a:xfrm>
            <a:off x="0" y="627156"/>
            <a:ext cx="3442447" cy="6230844"/>
          </a:xfrm>
          <a:prstGeom prst="rect">
            <a:avLst/>
          </a:prstGeom>
        </p:spPr>
      </p:pic>
      <p:pic>
        <p:nvPicPr>
          <p:cNvPr id="4" name="Picture 3">
            <a:extLst>
              <a:ext uri="{FF2B5EF4-FFF2-40B4-BE49-F238E27FC236}">
                <a16:creationId xmlns:a16="http://schemas.microsoft.com/office/drawing/2014/main" id="{19760411-DDE7-2D4B-954A-ABA1D6499953}"/>
              </a:ext>
            </a:extLst>
          </p:cNvPr>
          <p:cNvPicPr>
            <a:picLocks noChangeAspect="1"/>
          </p:cNvPicPr>
          <p:nvPr/>
        </p:nvPicPr>
        <p:blipFill rotWithShape="1">
          <a:blip r:embed="rId3"/>
          <a:srcRect r="57647" b="85036"/>
          <a:stretch/>
        </p:blipFill>
        <p:spPr>
          <a:xfrm>
            <a:off x="0" y="0"/>
            <a:ext cx="4141694" cy="627156"/>
          </a:xfrm>
          <a:prstGeom prst="rect">
            <a:avLst/>
          </a:prstGeom>
        </p:spPr>
      </p:pic>
      <p:pic>
        <p:nvPicPr>
          <p:cNvPr id="5" name="Picture 4">
            <a:extLst>
              <a:ext uri="{FF2B5EF4-FFF2-40B4-BE49-F238E27FC236}">
                <a16:creationId xmlns:a16="http://schemas.microsoft.com/office/drawing/2014/main" id="{A206A96B-13D9-9D4F-95D1-C858A35D9744}"/>
              </a:ext>
            </a:extLst>
          </p:cNvPr>
          <p:cNvPicPr>
            <a:picLocks noChangeAspect="1"/>
          </p:cNvPicPr>
          <p:nvPr/>
        </p:nvPicPr>
        <p:blipFill rotWithShape="1">
          <a:blip r:embed="rId3"/>
          <a:srcRect l="2266" t="18449" r="52934" b="21444"/>
          <a:stretch/>
        </p:blipFill>
        <p:spPr>
          <a:xfrm>
            <a:off x="3460374" y="3371220"/>
            <a:ext cx="8731626" cy="3488146"/>
          </a:xfrm>
          <a:prstGeom prst="rect">
            <a:avLst/>
          </a:prstGeom>
        </p:spPr>
      </p:pic>
      <p:pic>
        <p:nvPicPr>
          <p:cNvPr id="6" name="Picture 5">
            <a:extLst>
              <a:ext uri="{FF2B5EF4-FFF2-40B4-BE49-F238E27FC236}">
                <a16:creationId xmlns:a16="http://schemas.microsoft.com/office/drawing/2014/main" id="{AA16FE01-FADA-F440-A104-18998C649C5F}"/>
              </a:ext>
            </a:extLst>
          </p:cNvPr>
          <p:cNvPicPr>
            <a:picLocks noChangeAspect="1"/>
          </p:cNvPicPr>
          <p:nvPr/>
        </p:nvPicPr>
        <p:blipFill rotWithShape="1">
          <a:blip r:embed="rId3"/>
          <a:srcRect l="47525" t="18449"/>
          <a:stretch/>
        </p:blipFill>
        <p:spPr>
          <a:xfrm>
            <a:off x="3442447" y="0"/>
            <a:ext cx="8556065" cy="3417795"/>
          </a:xfrm>
          <a:prstGeom prst="rect">
            <a:avLst/>
          </a:prstGeom>
        </p:spPr>
      </p:pic>
      <p:pic>
        <p:nvPicPr>
          <p:cNvPr id="7" name="Picture 6">
            <a:extLst>
              <a:ext uri="{FF2B5EF4-FFF2-40B4-BE49-F238E27FC236}">
                <a16:creationId xmlns:a16="http://schemas.microsoft.com/office/drawing/2014/main" id="{64C6A0E3-1894-E449-B95D-5068413DCA75}"/>
              </a:ext>
            </a:extLst>
          </p:cNvPr>
          <p:cNvPicPr>
            <a:picLocks noChangeAspect="1"/>
          </p:cNvPicPr>
          <p:nvPr/>
        </p:nvPicPr>
        <p:blipFill rotWithShape="1">
          <a:blip r:embed="rId3"/>
          <a:srcRect t="83262" r="52934"/>
          <a:stretch/>
        </p:blipFill>
        <p:spPr>
          <a:xfrm>
            <a:off x="3442447" y="2738718"/>
            <a:ext cx="8573992" cy="701488"/>
          </a:xfrm>
          <a:prstGeom prst="rect">
            <a:avLst/>
          </a:prstGeom>
        </p:spPr>
      </p:pic>
    </p:spTree>
    <p:extLst>
      <p:ext uri="{BB962C8B-B14F-4D97-AF65-F5344CB8AC3E}">
        <p14:creationId xmlns:p14="http://schemas.microsoft.com/office/powerpoint/2010/main" val="55463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3516E-3ABD-294B-BDF2-0C9EB3BE5BCA}"/>
              </a:ext>
            </a:extLst>
          </p:cNvPr>
          <p:cNvPicPr>
            <a:picLocks noChangeAspect="1"/>
          </p:cNvPicPr>
          <p:nvPr/>
        </p:nvPicPr>
        <p:blipFill rotWithShape="1">
          <a:blip r:embed="rId2"/>
          <a:srcRect l="33524" r="33177"/>
          <a:stretch/>
        </p:blipFill>
        <p:spPr>
          <a:xfrm>
            <a:off x="0" y="627156"/>
            <a:ext cx="3442447" cy="6230844"/>
          </a:xfrm>
          <a:prstGeom prst="rect">
            <a:avLst/>
          </a:prstGeom>
        </p:spPr>
      </p:pic>
      <p:pic>
        <p:nvPicPr>
          <p:cNvPr id="4" name="Picture 3">
            <a:extLst>
              <a:ext uri="{FF2B5EF4-FFF2-40B4-BE49-F238E27FC236}">
                <a16:creationId xmlns:a16="http://schemas.microsoft.com/office/drawing/2014/main" id="{17EFEF00-CFF3-F341-B3D4-0BF9BE3CFC0A}"/>
              </a:ext>
            </a:extLst>
          </p:cNvPr>
          <p:cNvPicPr>
            <a:picLocks noChangeAspect="1"/>
          </p:cNvPicPr>
          <p:nvPr/>
        </p:nvPicPr>
        <p:blipFill rotWithShape="1">
          <a:blip r:embed="rId3"/>
          <a:srcRect r="53105" b="83862"/>
          <a:stretch/>
        </p:blipFill>
        <p:spPr>
          <a:xfrm>
            <a:off x="0" y="-41300"/>
            <a:ext cx="4603750" cy="668455"/>
          </a:xfrm>
          <a:prstGeom prst="rect">
            <a:avLst/>
          </a:prstGeom>
        </p:spPr>
      </p:pic>
      <p:pic>
        <p:nvPicPr>
          <p:cNvPr id="5" name="Picture 4">
            <a:extLst>
              <a:ext uri="{FF2B5EF4-FFF2-40B4-BE49-F238E27FC236}">
                <a16:creationId xmlns:a16="http://schemas.microsoft.com/office/drawing/2014/main" id="{856FE28B-F692-1B42-9410-6A6F16FC4FA7}"/>
              </a:ext>
            </a:extLst>
          </p:cNvPr>
          <p:cNvPicPr>
            <a:picLocks noChangeAspect="1"/>
          </p:cNvPicPr>
          <p:nvPr/>
        </p:nvPicPr>
        <p:blipFill rotWithShape="1">
          <a:blip r:embed="rId3"/>
          <a:srcRect t="82924" r="56209" b="2262"/>
          <a:stretch/>
        </p:blipFill>
        <p:spPr>
          <a:xfrm>
            <a:off x="3442447" y="6095220"/>
            <a:ext cx="8749552" cy="762780"/>
          </a:xfrm>
          <a:prstGeom prst="rect">
            <a:avLst/>
          </a:prstGeom>
        </p:spPr>
      </p:pic>
      <p:pic>
        <p:nvPicPr>
          <p:cNvPr id="6" name="Picture 5">
            <a:extLst>
              <a:ext uri="{FF2B5EF4-FFF2-40B4-BE49-F238E27FC236}">
                <a16:creationId xmlns:a16="http://schemas.microsoft.com/office/drawing/2014/main" id="{79DFADC8-A08C-B34B-9076-B6577160293F}"/>
              </a:ext>
            </a:extLst>
          </p:cNvPr>
          <p:cNvPicPr>
            <a:picLocks noChangeAspect="1"/>
          </p:cNvPicPr>
          <p:nvPr/>
        </p:nvPicPr>
        <p:blipFill rotWithShape="1">
          <a:blip r:embed="rId3"/>
          <a:srcRect t="15644" r="53105" b="15302"/>
          <a:stretch/>
        </p:blipFill>
        <p:spPr>
          <a:xfrm>
            <a:off x="3410993" y="-41301"/>
            <a:ext cx="8781007" cy="3977197"/>
          </a:xfrm>
          <a:prstGeom prst="rect">
            <a:avLst/>
          </a:prstGeom>
        </p:spPr>
      </p:pic>
      <p:pic>
        <p:nvPicPr>
          <p:cNvPr id="7" name="Picture 6">
            <a:extLst>
              <a:ext uri="{FF2B5EF4-FFF2-40B4-BE49-F238E27FC236}">
                <a16:creationId xmlns:a16="http://schemas.microsoft.com/office/drawing/2014/main" id="{ACF7BAA2-7074-7D49-A5A0-B79B2628C617}"/>
              </a:ext>
            </a:extLst>
          </p:cNvPr>
          <p:cNvPicPr>
            <a:picLocks noChangeAspect="1"/>
          </p:cNvPicPr>
          <p:nvPr/>
        </p:nvPicPr>
        <p:blipFill rotWithShape="1">
          <a:blip r:embed="rId3"/>
          <a:srcRect l="46895" t="17127" b="11773"/>
          <a:stretch/>
        </p:blipFill>
        <p:spPr>
          <a:xfrm>
            <a:off x="3410992" y="3566979"/>
            <a:ext cx="8781007" cy="2545960"/>
          </a:xfrm>
          <a:prstGeom prst="rect">
            <a:avLst/>
          </a:prstGeom>
        </p:spPr>
      </p:pic>
    </p:spTree>
    <p:extLst>
      <p:ext uri="{BB962C8B-B14F-4D97-AF65-F5344CB8AC3E}">
        <p14:creationId xmlns:p14="http://schemas.microsoft.com/office/powerpoint/2010/main" val="285856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36E28-DD2C-124F-9B62-6413B1D9A80F}"/>
              </a:ext>
            </a:extLst>
          </p:cNvPr>
          <p:cNvPicPr>
            <a:picLocks noChangeAspect="1"/>
          </p:cNvPicPr>
          <p:nvPr/>
        </p:nvPicPr>
        <p:blipFill rotWithShape="1">
          <a:blip r:embed="rId2"/>
          <a:srcRect l="33524" r="33177"/>
          <a:stretch/>
        </p:blipFill>
        <p:spPr>
          <a:xfrm>
            <a:off x="0" y="627156"/>
            <a:ext cx="3442447" cy="6230844"/>
          </a:xfrm>
          <a:prstGeom prst="rect">
            <a:avLst/>
          </a:prstGeom>
        </p:spPr>
      </p:pic>
      <p:pic>
        <p:nvPicPr>
          <p:cNvPr id="6" name="Picture 5">
            <a:extLst>
              <a:ext uri="{FF2B5EF4-FFF2-40B4-BE49-F238E27FC236}">
                <a16:creationId xmlns:a16="http://schemas.microsoft.com/office/drawing/2014/main" id="{0DF9E9F0-F93A-C843-B414-078763CA089D}"/>
              </a:ext>
            </a:extLst>
          </p:cNvPr>
          <p:cNvPicPr>
            <a:picLocks noChangeAspect="1"/>
          </p:cNvPicPr>
          <p:nvPr/>
        </p:nvPicPr>
        <p:blipFill rotWithShape="1">
          <a:blip r:embed="rId3"/>
          <a:srcRect r="62035" b="88474"/>
          <a:stretch/>
        </p:blipFill>
        <p:spPr>
          <a:xfrm>
            <a:off x="0" y="-2322"/>
            <a:ext cx="3620962" cy="775918"/>
          </a:xfrm>
          <a:prstGeom prst="rect">
            <a:avLst/>
          </a:prstGeom>
        </p:spPr>
      </p:pic>
      <p:pic>
        <p:nvPicPr>
          <p:cNvPr id="7" name="Picture 6">
            <a:extLst>
              <a:ext uri="{FF2B5EF4-FFF2-40B4-BE49-F238E27FC236}">
                <a16:creationId xmlns:a16="http://schemas.microsoft.com/office/drawing/2014/main" id="{576983AE-994D-2442-90AF-50960114CED3}"/>
              </a:ext>
            </a:extLst>
          </p:cNvPr>
          <p:cNvPicPr>
            <a:picLocks noChangeAspect="1"/>
          </p:cNvPicPr>
          <p:nvPr/>
        </p:nvPicPr>
        <p:blipFill rotWithShape="1">
          <a:blip r:embed="rId3"/>
          <a:srcRect t="16500" r="51336" b="20386"/>
          <a:stretch/>
        </p:blipFill>
        <p:spPr>
          <a:xfrm>
            <a:off x="3439136" y="66729"/>
            <a:ext cx="8752864" cy="3362271"/>
          </a:xfrm>
          <a:prstGeom prst="rect">
            <a:avLst/>
          </a:prstGeom>
        </p:spPr>
      </p:pic>
      <p:pic>
        <p:nvPicPr>
          <p:cNvPr id="8" name="Picture 7">
            <a:extLst>
              <a:ext uri="{FF2B5EF4-FFF2-40B4-BE49-F238E27FC236}">
                <a16:creationId xmlns:a16="http://schemas.microsoft.com/office/drawing/2014/main" id="{5A87C31A-4D3B-F14D-A984-FF001CE9E17B}"/>
              </a:ext>
            </a:extLst>
          </p:cNvPr>
          <p:cNvPicPr>
            <a:picLocks noChangeAspect="1"/>
          </p:cNvPicPr>
          <p:nvPr/>
        </p:nvPicPr>
        <p:blipFill rotWithShape="1">
          <a:blip r:embed="rId3"/>
          <a:srcRect t="80763" r="56269"/>
          <a:stretch/>
        </p:blipFill>
        <p:spPr>
          <a:xfrm>
            <a:off x="3439137" y="6105939"/>
            <a:ext cx="8752863" cy="776910"/>
          </a:xfrm>
          <a:prstGeom prst="rect">
            <a:avLst/>
          </a:prstGeom>
        </p:spPr>
      </p:pic>
      <p:pic>
        <p:nvPicPr>
          <p:cNvPr id="9" name="Picture 8">
            <a:extLst>
              <a:ext uri="{FF2B5EF4-FFF2-40B4-BE49-F238E27FC236}">
                <a16:creationId xmlns:a16="http://schemas.microsoft.com/office/drawing/2014/main" id="{2F71FE1B-6B3B-EA4A-ABE1-84D50B1A34CD}"/>
              </a:ext>
            </a:extLst>
          </p:cNvPr>
          <p:cNvPicPr>
            <a:picLocks noChangeAspect="1"/>
          </p:cNvPicPr>
          <p:nvPr/>
        </p:nvPicPr>
        <p:blipFill rotWithShape="1">
          <a:blip r:embed="rId3"/>
          <a:srcRect l="47760" t="14489" b="7400"/>
          <a:stretch/>
        </p:blipFill>
        <p:spPr>
          <a:xfrm>
            <a:off x="3439136" y="3076254"/>
            <a:ext cx="8752864" cy="3154590"/>
          </a:xfrm>
          <a:prstGeom prst="rect">
            <a:avLst/>
          </a:prstGeom>
        </p:spPr>
      </p:pic>
    </p:spTree>
    <p:extLst>
      <p:ext uri="{BB962C8B-B14F-4D97-AF65-F5344CB8AC3E}">
        <p14:creationId xmlns:p14="http://schemas.microsoft.com/office/powerpoint/2010/main" val="12990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3516E-3ABD-294B-BDF2-0C9EB3BE5BCA}"/>
              </a:ext>
            </a:extLst>
          </p:cNvPr>
          <p:cNvPicPr>
            <a:picLocks noChangeAspect="1"/>
          </p:cNvPicPr>
          <p:nvPr/>
        </p:nvPicPr>
        <p:blipFill rotWithShape="1">
          <a:blip r:embed="rId2"/>
          <a:srcRect l="33524" r="33177"/>
          <a:stretch/>
        </p:blipFill>
        <p:spPr>
          <a:xfrm>
            <a:off x="0" y="627156"/>
            <a:ext cx="3442447" cy="6230844"/>
          </a:xfrm>
          <a:prstGeom prst="rect">
            <a:avLst/>
          </a:prstGeom>
        </p:spPr>
      </p:pic>
      <p:pic>
        <p:nvPicPr>
          <p:cNvPr id="5" name="Picture 4">
            <a:extLst>
              <a:ext uri="{FF2B5EF4-FFF2-40B4-BE49-F238E27FC236}">
                <a16:creationId xmlns:a16="http://schemas.microsoft.com/office/drawing/2014/main" id="{B7ED4D01-EFF7-D641-ABB8-EF8CF602C842}"/>
              </a:ext>
            </a:extLst>
          </p:cNvPr>
          <p:cNvPicPr>
            <a:picLocks noChangeAspect="1"/>
          </p:cNvPicPr>
          <p:nvPr/>
        </p:nvPicPr>
        <p:blipFill rotWithShape="1">
          <a:blip r:embed="rId3"/>
          <a:srcRect l="1321" t="84695" r="54215" b="-1918"/>
          <a:stretch/>
        </p:blipFill>
        <p:spPr>
          <a:xfrm>
            <a:off x="3637722" y="6230844"/>
            <a:ext cx="8304431" cy="675861"/>
          </a:xfrm>
          <a:prstGeom prst="rect">
            <a:avLst/>
          </a:prstGeom>
        </p:spPr>
      </p:pic>
      <p:pic>
        <p:nvPicPr>
          <p:cNvPr id="6" name="Picture 5">
            <a:extLst>
              <a:ext uri="{FF2B5EF4-FFF2-40B4-BE49-F238E27FC236}">
                <a16:creationId xmlns:a16="http://schemas.microsoft.com/office/drawing/2014/main" id="{60CDE8BF-5C87-1D48-8A6A-6607D31CB877}"/>
              </a:ext>
            </a:extLst>
          </p:cNvPr>
          <p:cNvPicPr>
            <a:picLocks noChangeAspect="1"/>
          </p:cNvPicPr>
          <p:nvPr/>
        </p:nvPicPr>
        <p:blipFill rotWithShape="1">
          <a:blip r:embed="rId3"/>
          <a:srcRect l="45109" t="17074" b="12714"/>
          <a:stretch/>
        </p:blipFill>
        <p:spPr>
          <a:xfrm>
            <a:off x="3442446" y="3294321"/>
            <a:ext cx="8749553" cy="2936523"/>
          </a:xfrm>
          <a:prstGeom prst="rect">
            <a:avLst/>
          </a:prstGeom>
        </p:spPr>
      </p:pic>
      <p:pic>
        <p:nvPicPr>
          <p:cNvPr id="7" name="Picture 6">
            <a:extLst>
              <a:ext uri="{FF2B5EF4-FFF2-40B4-BE49-F238E27FC236}">
                <a16:creationId xmlns:a16="http://schemas.microsoft.com/office/drawing/2014/main" id="{B2A7F605-D1F0-314C-8294-1C2156247427}"/>
              </a:ext>
            </a:extLst>
          </p:cNvPr>
          <p:cNvPicPr>
            <a:picLocks noChangeAspect="1"/>
          </p:cNvPicPr>
          <p:nvPr/>
        </p:nvPicPr>
        <p:blipFill rotWithShape="1">
          <a:blip r:embed="rId3"/>
          <a:srcRect l="1789" t="15703" r="55837" b="24272"/>
          <a:stretch/>
        </p:blipFill>
        <p:spPr>
          <a:xfrm>
            <a:off x="3390996" y="-29819"/>
            <a:ext cx="6047773" cy="3429000"/>
          </a:xfrm>
          <a:prstGeom prst="rect">
            <a:avLst/>
          </a:prstGeom>
        </p:spPr>
      </p:pic>
      <p:pic>
        <p:nvPicPr>
          <p:cNvPr id="8" name="Picture 7">
            <a:extLst>
              <a:ext uri="{FF2B5EF4-FFF2-40B4-BE49-F238E27FC236}">
                <a16:creationId xmlns:a16="http://schemas.microsoft.com/office/drawing/2014/main" id="{3D551CB1-82A6-FA4A-89C5-465DF5DF37EE}"/>
              </a:ext>
            </a:extLst>
          </p:cNvPr>
          <p:cNvPicPr>
            <a:picLocks noChangeAspect="1"/>
          </p:cNvPicPr>
          <p:nvPr/>
        </p:nvPicPr>
        <p:blipFill rotWithShape="1">
          <a:blip r:embed="rId3"/>
          <a:srcRect l="-1" r="67681" b="84212"/>
          <a:stretch/>
        </p:blipFill>
        <p:spPr>
          <a:xfrm>
            <a:off x="0" y="7617"/>
            <a:ext cx="3442447" cy="619539"/>
          </a:xfrm>
          <a:prstGeom prst="rect">
            <a:avLst/>
          </a:prstGeom>
        </p:spPr>
      </p:pic>
    </p:spTree>
    <p:extLst>
      <p:ext uri="{BB962C8B-B14F-4D97-AF65-F5344CB8AC3E}">
        <p14:creationId xmlns:p14="http://schemas.microsoft.com/office/powerpoint/2010/main" val="273345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3516E-3ABD-294B-BDF2-0C9EB3BE5BCA}"/>
              </a:ext>
            </a:extLst>
          </p:cNvPr>
          <p:cNvPicPr>
            <a:picLocks noChangeAspect="1"/>
          </p:cNvPicPr>
          <p:nvPr/>
        </p:nvPicPr>
        <p:blipFill rotWithShape="1">
          <a:blip r:embed="rId2"/>
          <a:srcRect l="33524" r="33177"/>
          <a:stretch/>
        </p:blipFill>
        <p:spPr>
          <a:xfrm>
            <a:off x="0" y="627156"/>
            <a:ext cx="3442447" cy="6230844"/>
          </a:xfrm>
          <a:prstGeom prst="rect">
            <a:avLst/>
          </a:prstGeom>
        </p:spPr>
      </p:pic>
      <p:pic>
        <p:nvPicPr>
          <p:cNvPr id="7" name="Picture 6">
            <a:extLst>
              <a:ext uri="{FF2B5EF4-FFF2-40B4-BE49-F238E27FC236}">
                <a16:creationId xmlns:a16="http://schemas.microsoft.com/office/drawing/2014/main" id="{940F500E-CC60-BF4E-B664-9ACE4178547F}"/>
              </a:ext>
            </a:extLst>
          </p:cNvPr>
          <p:cNvPicPr>
            <a:picLocks noChangeAspect="1"/>
          </p:cNvPicPr>
          <p:nvPr/>
        </p:nvPicPr>
        <p:blipFill rotWithShape="1">
          <a:blip r:embed="rId3"/>
          <a:srcRect l="2166" t="-2154" r="60141" b="86428"/>
          <a:stretch/>
        </p:blipFill>
        <p:spPr>
          <a:xfrm>
            <a:off x="0" y="-154721"/>
            <a:ext cx="3442447" cy="781878"/>
          </a:xfrm>
          <a:prstGeom prst="rect">
            <a:avLst/>
          </a:prstGeom>
        </p:spPr>
      </p:pic>
      <p:pic>
        <p:nvPicPr>
          <p:cNvPr id="6" name="Picture 5">
            <a:extLst>
              <a:ext uri="{FF2B5EF4-FFF2-40B4-BE49-F238E27FC236}">
                <a16:creationId xmlns:a16="http://schemas.microsoft.com/office/drawing/2014/main" id="{664D4436-1573-FA49-9145-D000201F8615}"/>
              </a:ext>
            </a:extLst>
          </p:cNvPr>
          <p:cNvPicPr>
            <a:picLocks noChangeAspect="1"/>
          </p:cNvPicPr>
          <p:nvPr/>
        </p:nvPicPr>
        <p:blipFill rotWithShape="1">
          <a:blip r:embed="rId3"/>
          <a:srcRect l="48599" t="14885"/>
          <a:stretch/>
        </p:blipFill>
        <p:spPr>
          <a:xfrm>
            <a:off x="3442446" y="-1"/>
            <a:ext cx="6039483" cy="5741503"/>
          </a:xfrm>
          <a:prstGeom prst="rect">
            <a:avLst/>
          </a:prstGeom>
        </p:spPr>
      </p:pic>
      <p:pic>
        <p:nvPicPr>
          <p:cNvPr id="5" name="Picture 4">
            <a:extLst>
              <a:ext uri="{FF2B5EF4-FFF2-40B4-BE49-F238E27FC236}">
                <a16:creationId xmlns:a16="http://schemas.microsoft.com/office/drawing/2014/main" id="{BA28E5D2-30F0-5F40-9BD4-750DABCAEEE3}"/>
              </a:ext>
            </a:extLst>
          </p:cNvPr>
          <p:cNvPicPr>
            <a:picLocks noChangeAspect="1"/>
          </p:cNvPicPr>
          <p:nvPr/>
        </p:nvPicPr>
        <p:blipFill rotWithShape="1">
          <a:blip r:embed="rId3"/>
          <a:srcRect l="2166" t="85331"/>
          <a:stretch/>
        </p:blipFill>
        <p:spPr>
          <a:xfrm>
            <a:off x="3442447" y="5678557"/>
            <a:ext cx="6039482" cy="1192696"/>
          </a:xfrm>
          <a:prstGeom prst="rect">
            <a:avLst/>
          </a:prstGeom>
        </p:spPr>
      </p:pic>
      <p:pic>
        <p:nvPicPr>
          <p:cNvPr id="8" name="Picture 7">
            <a:extLst>
              <a:ext uri="{FF2B5EF4-FFF2-40B4-BE49-F238E27FC236}">
                <a16:creationId xmlns:a16="http://schemas.microsoft.com/office/drawing/2014/main" id="{B691D060-DDEE-E742-A631-C623CAD6CEFD}"/>
              </a:ext>
            </a:extLst>
          </p:cNvPr>
          <p:cNvPicPr>
            <a:picLocks noChangeAspect="1"/>
          </p:cNvPicPr>
          <p:nvPr/>
        </p:nvPicPr>
        <p:blipFill rotWithShape="1">
          <a:blip r:embed="rId3"/>
          <a:srcRect l="12568" t="21355" r="62021" b="23384"/>
          <a:stretch/>
        </p:blipFill>
        <p:spPr>
          <a:xfrm>
            <a:off x="8984973" y="1311965"/>
            <a:ext cx="3207027" cy="3236842"/>
          </a:xfrm>
          <a:prstGeom prst="rect">
            <a:avLst/>
          </a:prstGeom>
        </p:spPr>
      </p:pic>
    </p:spTree>
    <p:extLst>
      <p:ext uri="{BB962C8B-B14F-4D97-AF65-F5344CB8AC3E}">
        <p14:creationId xmlns:p14="http://schemas.microsoft.com/office/powerpoint/2010/main" val="214810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3516E-3ABD-294B-BDF2-0C9EB3BE5BCA}"/>
              </a:ext>
            </a:extLst>
          </p:cNvPr>
          <p:cNvPicPr>
            <a:picLocks noChangeAspect="1"/>
          </p:cNvPicPr>
          <p:nvPr/>
        </p:nvPicPr>
        <p:blipFill rotWithShape="1">
          <a:blip r:embed="rId2"/>
          <a:srcRect l="33524" r="33177"/>
          <a:stretch/>
        </p:blipFill>
        <p:spPr>
          <a:xfrm>
            <a:off x="0" y="627156"/>
            <a:ext cx="3442447" cy="6230844"/>
          </a:xfrm>
          <a:prstGeom prst="rect">
            <a:avLst/>
          </a:prstGeom>
        </p:spPr>
      </p:pic>
      <p:pic>
        <p:nvPicPr>
          <p:cNvPr id="7" name="Picture 6">
            <a:extLst>
              <a:ext uri="{FF2B5EF4-FFF2-40B4-BE49-F238E27FC236}">
                <a16:creationId xmlns:a16="http://schemas.microsoft.com/office/drawing/2014/main" id="{226DF0A2-4D4A-3F4F-9D0D-4F9F1FF527BD}"/>
              </a:ext>
            </a:extLst>
          </p:cNvPr>
          <p:cNvPicPr>
            <a:picLocks noChangeAspect="1"/>
          </p:cNvPicPr>
          <p:nvPr/>
        </p:nvPicPr>
        <p:blipFill rotWithShape="1">
          <a:blip r:embed="rId3"/>
          <a:srcRect l="47425" t="15609" b="6631"/>
          <a:stretch/>
        </p:blipFill>
        <p:spPr>
          <a:xfrm>
            <a:off x="3327772" y="3794470"/>
            <a:ext cx="9016628" cy="3081130"/>
          </a:xfrm>
          <a:prstGeom prst="rect">
            <a:avLst/>
          </a:prstGeom>
        </p:spPr>
      </p:pic>
      <p:pic>
        <p:nvPicPr>
          <p:cNvPr id="8" name="Picture 7">
            <a:extLst>
              <a:ext uri="{FF2B5EF4-FFF2-40B4-BE49-F238E27FC236}">
                <a16:creationId xmlns:a16="http://schemas.microsoft.com/office/drawing/2014/main" id="{94F8B9F7-C93D-D142-AD20-AA30991B7D93}"/>
              </a:ext>
            </a:extLst>
          </p:cNvPr>
          <p:cNvPicPr>
            <a:picLocks noChangeAspect="1"/>
          </p:cNvPicPr>
          <p:nvPr/>
        </p:nvPicPr>
        <p:blipFill rotWithShape="1">
          <a:blip r:embed="rId3"/>
          <a:srcRect t="18269" r="53011" b="18270"/>
          <a:stretch/>
        </p:blipFill>
        <p:spPr>
          <a:xfrm>
            <a:off x="3374155" y="-70155"/>
            <a:ext cx="7061932" cy="3864625"/>
          </a:xfrm>
          <a:prstGeom prst="rect">
            <a:avLst/>
          </a:prstGeom>
        </p:spPr>
      </p:pic>
      <p:pic>
        <p:nvPicPr>
          <p:cNvPr id="9" name="Picture 8">
            <a:extLst>
              <a:ext uri="{FF2B5EF4-FFF2-40B4-BE49-F238E27FC236}">
                <a16:creationId xmlns:a16="http://schemas.microsoft.com/office/drawing/2014/main" id="{8B505BDA-100F-3243-B78A-014D119A6D36}"/>
              </a:ext>
            </a:extLst>
          </p:cNvPr>
          <p:cNvPicPr>
            <a:picLocks noChangeAspect="1"/>
          </p:cNvPicPr>
          <p:nvPr/>
        </p:nvPicPr>
        <p:blipFill rotWithShape="1">
          <a:blip r:embed="rId3"/>
          <a:srcRect r="53030" b="88018"/>
          <a:stretch/>
        </p:blipFill>
        <p:spPr>
          <a:xfrm>
            <a:off x="0" y="-84978"/>
            <a:ext cx="3442447" cy="846978"/>
          </a:xfrm>
          <a:prstGeom prst="rect">
            <a:avLst/>
          </a:prstGeom>
        </p:spPr>
      </p:pic>
    </p:spTree>
    <p:extLst>
      <p:ext uri="{BB962C8B-B14F-4D97-AF65-F5344CB8AC3E}">
        <p14:creationId xmlns:p14="http://schemas.microsoft.com/office/powerpoint/2010/main" val="199448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898001" y="4542864"/>
            <a:ext cx="9771529" cy="4630271"/>
          </a:xfrm>
        </p:spPr>
        <p:txBody>
          <a:bodyPr>
            <a:noAutofit/>
          </a:bodyPr>
          <a:lstStyle/>
          <a:p>
            <a:r>
              <a:rPr lang="en-US" sz="3600" dirty="0"/>
              <a:t>At its largest, there might have been around half a million soldiers in the Roman army! To keep such a large number of men in order, it was divided up into groups called ‘</a:t>
            </a:r>
            <a:r>
              <a:rPr lang="en-US" sz="3600" b="1" dirty="0"/>
              <a:t>legions</a:t>
            </a:r>
            <a:r>
              <a:rPr lang="en-US" sz="3600" dirty="0"/>
              <a:t>’. Each legion had between 4,000 and 6,000 soldiers.</a:t>
            </a:r>
          </a:p>
          <a:p>
            <a:endParaRPr lang="en-US" sz="3600" dirty="0"/>
          </a:p>
        </p:txBody>
      </p:sp>
      <p:pic>
        <p:nvPicPr>
          <p:cNvPr id="4" name="Picture 3">
            <a:extLst>
              <a:ext uri="{FF2B5EF4-FFF2-40B4-BE49-F238E27FC236}">
                <a16:creationId xmlns:a16="http://schemas.microsoft.com/office/drawing/2014/main" id="{5F664192-8824-5F4A-913A-F780F7B72208}"/>
              </a:ext>
            </a:extLst>
          </p:cNvPr>
          <p:cNvPicPr>
            <a:picLocks noChangeAspect="1"/>
          </p:cNvPicPr>
          <p:nvPr/>
        </p:nvPicPr>
        <p:blipFill>
          <a:blip r:embed="rId2"/>
          <a:stretch>
            <a:fillRect/>
          </a:stretch>
        </p:blipFill>
        <p:spPr>
          <a:xfrm>
            <a:off x="0" y="0"/>
            <a:ext cx="7319519" cy="4115196"/>
          </a:xfrm>
          <a:prstGeom prst="rect">
            <a:avLst/>
          </a:prstGeom>
        </p:spPr>
      </p:pic>
    </p:spTree>
    <p:extLst>
      <p:ext uri="{BB962C8B-B14F-4D97-AF65-F5344CB8AC3E}">
        <p14:creationId xmlns:p14="http://schemas.microsoft.com/office/powerpoint/2010/main" val="4228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0" y="4152571"/>
            <a:ext cx="9771529" cy="2705429"/>
          </a:xfrm>
        </p:spPr>
        <p:txBody>
          <a:bodyPr>
            <a:noAutofit/>
          </a:bodyPr>
          <a:lstStyle/>
          <a:p>
            <a:r>
              <a:rPr lang="en-US" sz="3600" dirty="0"/>
              <a:t>A legion was further divided into groups of 80 men called ‘</a:t>
            </a:r>
            <a:r>
              <a:rPr lang="en-US" sz="3600" b="1" dirty="0"/>
              <a:t>centuries</a:t>
            </a:r>
            <a:r>
              <a:rPr lang="en-US" sz="3600" dirty="0"/>
              <a:t>’. The man in charge of a century was known as a ‘</a:t>
            </a:r>
            <a:r>
              <a:rPr lang="en-US" sz="3600" b="1" dirty="0"/>
              <a:t>centurion</a:t>
            </a:r>
            <a:r>
              <a:rPr lang="en-US" sz="3600" dirty="0"/>
              <a:t>’. He carried a short rod, to show his importance. He would also use it to beat any soldier who disobeyed him.</a:t>
            </a:r>
          </a:p>
          <a:p>
            <a:endParaRPr lang="en-US" sz="3600" dirty="0"/>
          </a:p>
        </p:txBody>
      </p:sp>
      <p:pic>
        <p:nvPicPr>
          <p:cNvPr id="4" name="Picture 3">
            <a:extLst>
              <a:ext uri="{FF2B5EF4-FFF2-40B4-BE49-F238E27FC236}">
                <a16:creationId xmlns:a16="http://schemas.microsoft.com/office/drawing/2014/main" id="{5F664192-8824-5F4A-913A-F780F7B72208}"/>
              </a:ext>
            </a:extLst>
          </p:cNvPr>
          <p:cNvPicPr>
            <a:picLocks noChangeAspect="1"/>
          </p:cNvPicPr>
          <p:nvPr/>
        </p:nvPicPr>
        <p:blipFill>
          <a:blip r:embed="rId2"/>
          <a:stretch>
            <a:fillRect/>
          </a:stretch>
        </p:blipFill>
        <p:spPr>
          <a:xfrm>
            <a:off x="0" y="0"/>
            <a:ext cx="7319519" cy="4115196"/>
          </a:xfrm>
          <a:prstGeom prst="rect">
            <a:avLst/>
          </a:prstGeom>
        </p:spPr>
      </p:pic>
    </p:spTree>
    <p:extLst>
      <p:ext uri="{BB962C8B-B14F-4D97-AF65-F5344CB8AC3E}">
        <p14:creationId xmlns:p14="http://schemas.microsoft.com/office/powerpoint/2010/main" val="164422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FE52-38DC-D64D-B509-536F60ACA0FA}"/>
              </a:ext>
            </a:extLst>
          </p:cNvPr>
          <p:cNvSpPr>
            <a:spLocks noGrp="1"/>
          </p:cNvSpPr>
          <p:nvPr>
            <p:ph type="title"/>
          </p:nvPr>
        </p:nvSpPr>
        <p:spPr/>
        <p:txBody>
          <a:bodyPr/>
          <a:lstStyle/>
          <a:p>
            <a:r>
              <a:rPr lang="en-US" dirty="0"/>
              <a:t>In the following presentation and videos you will be shown examples of:</a:t>
            </a:r>
          </a:p>
        </p:txBody>
      </p:sp>
      <p:sp>
        <p:nvSpPr>
          <p:cNvPr id="3" name="Content Placeholder 2">
            <a:extLst>
              <a:ext uri="{FF2B5EF4-FFF2-40B4-BE49-F238E27FC236}">
                <a16:creationId xmlns:a16="http://schemas.microsoft.com/office/drawing/2014/main" id="{5BF25770-7F7E-D443-AF7E-DEEF4DCD9C77}"/>
              </a:ext>
            </a:extLst>
          </p:cNvPr>
          <p:cNvSpPr>
            <a:spLocks noGrp="1"/>
          </p:cNvSpPr>
          <p:nvPr>
            <p:ph idx="1"/>
          </p:nvPr>
        </p:nvSpPr>
        <p:spPr>
          <a:xfrm>
            <a:off x="-156117" y="1881691"/>
            <a:ext cx="12348117" cy="4976309"/>
          </a:xfrm>
        </p:spPr>
        <p:txBody>
          <a:bodyPr>
            <a:normAutofit/>
          </a:bodyPr>
          <a:lstStyle/>
          <a:p>
            <a:r>
              <a:rPr lang="en-US" sz="3200" b="1" u="sng" dirty="0"/>
              <a:t>Leadership – Someone has to command (call the shots)</a:t>
            </a:r>
          </a:p>
          <a:p>
            <a:r>
              <a:rPr lang="en-US" sz="3200" b="1" u="sng" dirty="0"/>
              <a:t>Organization – The larger the fighting force</a:t>
            </a:r>
            <a:r>
              <a:rPr lang="en-US" sz="3200" b="1" dirty="0"/>
              <a:t> </a:t>
            </a:r>
            <a:r>
              <a:rPr lang="en-US" sz="3200" b="1" u="sng" dirty="0"/>
              <a:t>the more organization is needed</a:t>
            </a:r>
          </a:p>
          <a:p>
            <a:r>
              <a:rPr lang="en-US" sz="3200" b="1" u="sng" dirty="0"/>
              <a:t>Tactics/strategy -  the art of disposing armed forces in order of battle and of organizing operations, especially during contact with an enemy.</a:t>
            </a:r>
          </a:p>
          <a:p>
            <a:r>
              <a:rPr lang="en-US" sz="3200" b="1" u="sng" dirty="0"/>
              <a:t>Logistics – Supplying a fighting force with what it needs to get the job done.</a:t>
            </a:r>
          </a:p>
          <a:p>
            <a:r>
              <a:rPr lang="en-US" sz="3200" b="1" u="sng" dirty="0"/>
              <a:t>Intelligence -  Knowing what the enemy is doing or plans to do</a:t>
            </a:r>
          </a:p>
          <a:p>
            <a:r>
              <a:rPr lang="en-US" sz="3200" b="1" u="sng" dirty="0"/>
              <a:t>Technology – The weapons and machines that make victory easier</a:t>
            </a:r>
          </a:p>
          <a:p>
            <a:endParaRPr lang="en-US" b="1" u="sng" dirty="0"/>
          </a:p>
          <a:p>
            <a:endParaRPr lang="en-US" b="1" u="sng" dirty="0"/>
          </a:p>
          <a:p>
            <a:pPr marL="0" indent="0">
              <a:buNone/>
            </a:pPr>
            <a:endParaRPr lang="en-US" dirty="0"/>
          </a:p>
          <a:p>
            <a:endParaRPr lang="en-US" b="1" u="sng" dirty="0"/>
          </a:p>
          <a:p>
            <a:pPr marL="0" indent="0">
              <a:buNone/>
            </a:pPr>
            <a:endParaRPr lang="en-US" dirty="0"/>
          </a:p>
          <a:p>
            <a:pPr marL="0" indent="0">
              <a:buNone/>
            </a:pPr>
            <a:endParaRPr lang="en-US" dirty="0"/>
          </a:p>
          <a:p>
            <a:endParaRPr lang="en-US" b="1" u="sng" dirty="0"/>
          </a:p>
          <a:p>
            <a:endParaRPr lang="en-US" b="1" u="sng" dirty="0"/>
          </a:p>
          <a:p>
            <a:pPr marL="0" indent="0">
              <a:buNone/>
            </a:pPr>
            <a:endParaRPr lang="en-US" dirty="0"/>
          </a:p>
        </p:txBody>
      </p:sp>
    </p:spTree>
    <p:extLst>
      <p:ext uri="{BB962C8B-B14F-4D97-AF65-F5344CB8AC3E}">
        <p14:creationId xmlns:p14="http://schemas.microsoft.com/office/powerpoint/2010/main" val="313545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3A8C-5DBF-1048-972B-EADE597A71A4}"/>
              </a:ext>
            </a:extLst>
          </p:cNvPr>
          <p:cNvSpPr>
            <a:spLocks noGrp="1"/>
          </p:cNvSpPr>
          <p:nvPr>
            <p:ph type="title"/>
          </p:nvPr>
        </p:nvSpPr>
        <p:spPr>
          <a:xfrm>
            <a:off x="838200" y="2766218"/>
            <a:ext cx="10515600" cy="1325563"/>
          </a:xfrm>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p:spPr>
        <p:txBody>
          <a:bodyPr/>
          <a:lstStyle/>
          <a:p>
            <a:r>
              <a:rPr lang="en-US" dirty="0"/>
              <a:t>Video: ROMAN ARMY STRUCTURE</a:t>
            </a:r>
          </a:p>
        </p:txBody>
      </p:sp>
    </p:spTree>
    <p:extLst>
      <p:ext uri="{BB962C8B-B14F-4D97-AF65-F5344CB8AC3E}">
        <p14:creationId xmlns:p14="http://schemas.microsoft.com/office/powerpoint/2010/main" val="171330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1129553" y="537881"/>
            <a:ext cx="9538447" cy="5827059"/>
          </a:xfrm>
        </p:spPr>
        <p:txBody>
          <a:bodyPr>
            <a:normAutofit/>
          </a:bodyPr>
          <a:lstStyle/>
          <a:p>
            <a:r>
              <a:rPr lang="en-US" sz="3600" dirty="0"/>
              <a:t>Some soldiers had special skills. They shot bows and arrows, flung stones from slingshots, or could swim rivers to surprise an enemy.</a:t>
            </a:r>
          </a:p>
          <a:p>
            <a:endParaRPr lang="en-US" dirty="0"/>
          </a:p>
        </p:txBody>
      </p:sp>
    </p:spTree>
    <p:extLst>
      <p:ext uri="{BB962C8B-B14F-4D97-AF65-F5344CB8AC3E}">
        <p14:creationId xmlns:p14="http://schemas.microsoft.com/office/powerpoint/2010/main" val="157061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1129553" y="537881"/>
            <a:ext cx="9538447" cy="5827059"/>
          </a:xfrm>
        </p:spPr>
        <p:txBody>
          <a:bodyPr>
            <a:normAutofit/>
          </a:bodyPr>
          <a:lstStyle/>
          <a:p>
            <a:r>
              <a:rPr lang="en-US" sz="4800" dirty="0"/>
              <a:t>VIDEO : MILITARY TECHNOLOGY</a:t>
            </a:r>
          </a:p>
          <a:p>
            <a:endParaRPr lang="en-US" dirty="0"/>
          </a:p>
        </p:txBody>
      </p:sp>
    </p:spTree>
    <p:extLst>
      <p:ext uri="{BB962C8B-B14F-4D97-AF65-F5344CB8AC3E}">
        <p14:creationId xmlns:p14="http://schemas.microsoft.com/office/powerpoint/2010/main" val="245690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1129553" y="537881"/>
            <a:ext cx="9538447" cy="5827059"/>
          </a:xfrm>
        </p:spPr>
        <p:txBody>
          <a:bodyPr>
            <a:normAutofit/>
          </a:bodyPr>
          <a:lstStyle/>
          <a:p>
            <a:r>
              <a:rPr lang="en-US" sz="3600" dirty="0"/>
              <a:t>Roman soldiers usually lined up for battle in a tight formation. After a terrifying burst of arrows and artillery, the Roman soldiers marched at a slow steady pace towards the enemy. At the last minute, they hurled their javelins and drew their swords, before charging into the enemy. Then they used cavalry (soldiers riding horses) to chase anyone who tried to run away.</a:t>
            </a:r>
          </a:p>
          <a:p>
            <a:endParaRPr lang="en-US" dirty="0"/>
          </a:p>
        </p:txBody>
      </p:sp>
    </p:spTree>
    <p:extLst>
      <p:ext uri="{BB962C8B-B14F-4D97-AF65-F5344CB8AC3E}">
        <p14:creationId xmlns:p14="http://schemas.microsoft.com/office/powerpoint/2010/main" val="111492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1410586" y="1716636"/>
            <a:ext cx="9370828" cy="2876629"/>
          </a:xfrm>
        </p:spPr>
        <p:txBody>
          <a:bodyPr>
            <a:noAutofit/>
          </a:bodyPr>
          <a:lstStyle/>
          <a:p>
            <a:r>
              <a:rPr lang="en-US" sz="3600" dirty="0"/>
              <a:t>A Roman soldier was a well-trained fighting machine. He could march 20 miles a day, wearing all his armor and equipment. He could swim or cross rivers in boats, build bridges and smash his way into forts.</a:t>
            </a:r>
          </a:p>
          <a:p>
            <a:endParaRPr lang="en-US" sz="3600" dirty="0"/>
          </a:p>
        </p:txBody>
      </p:sp>
    </p:spTree>
    <p:extLst>
      <p:ext uri="{BB962C8B-B14F-4D97-AF65-F5344CB8AC3E}">
        <p14:creationId xmlns:p14="http://schemas.microsoft.com/office/powerpoint/2010/main" val="221028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1524000" y="552893"/>
            <a:ext cx="9144000" cy="4704907"/>
          </a:xfrm>
        </p:spPr>
        <p:txBody>
          <a:bodyPr>
            <a:normAutofit/>
          </a:bodyPr>
          <a:lstStyle/>
          <a:p>
            <a:r>
              <a:rPr lang="en-US" sz="3600" dirty="0"/>
              <a:t>After a long day’s march, Roman soldiers had to build a camp, complete with a ditch and a wall of wooden stakes. The next day, they had to do it all again!</a:t>
            </a:r>
          </a:p>
          <a:p>
            <a:r>
              <a:rPr lang="en-US" sz="3600" dirty="0"/>
              <a:t>A Roman soldier almost always followed orders. Anyone who didn't faced tough punishments. If you fell asleep on duty, you could be </a:t>
            </a:r>
            <a:r>
              <a:rPr lang="en-US" sz="3600" b="1" dirty="0"/>
              <a:t>sentenced to death</a:t>
            </a:r>
            <a:r>
              <a:rPr lang="en-US" sz="3600" dirty="0"/>
              <a:t>.</a:t>
            </a:r>
          </a:p>
          <a:p>
            <a:endParaRPr lang="en-US" dirty="0"/>
          </a:p>
        </p:txBody>
      </p:sp>
    </p:spTree>
    <p:extLst>
      <p:ext uri="{BB962C8B-B14F-4D97-AF65-F5344CB8AC3E}">
        <p14:creationId xmlns:p14="http://schemas.microsoft.com/office/powerpoint/2010/main" val="1907373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1524000" y="191386"/>
            <a:ext cx="9144000" cy="5066414"/>
          </a:xfrm>
        </p:spPr>
        <p:txBody>
          <a:bodyPr/>
          <a:lstStyle/>
          <a:p>
            <a:r>
              <a:rPr lang="en-US" sz="3600" dirty="0"/>
              <a:t>Roman soldiers weren't always at war - they spent most of their time training for battle. They practiced fighting in formation and man-to-man. Legionaries also patrolled their conquered territories and built </a:t>
            </a:r>
            <a:r>
              <a:rPr lang="en-US" sz="3600" b="1" dirty="0"/>
              <a:t>roads, forts and aqueducts</a:t>
            </a:r>
            <a:r>
              <a:rPr lang="en-US" sz="3600" dirty="0"/>
              <a:t> (a bridge which carried water).</a:t>
            </a:r>
          </a:p>
          <a:p>
            <a:endParaRPr lang="en-US" dirty="0"/>
          </a:p>
        </p:txBody>
      </p:sp>
    </p:spTree>
    <p:extLst>
      <p:ext uri="{BB962C8B-B14F-4D97-AF65-F5344CB8AC3E}">
        <p14:creationId xmlns:p14="http://schemas.microsoft.com/office/powerpoint/2010/main" val="106493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7E0A-5296-8D48-AE68-AB74AE0C248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345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85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39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70884" y="0"/>
            <a:ext cx="4734198" cy="3481641"/>
          </a:xfrm>
        </p:spPr>
        <p:txBody>
          <a:bodyPr>
            <a:noAutofit/>
          </a:bodyPr>
          <a:lstStyle/>
          <a:p>
            <a:r>
              <a:rPr lang="en-US" sz="3600" dirty="0"/>
              <a:t>The Roman army was the largest and toughest fighting force in the ancient world.</a:t>
            </a:r>
          </a:p>
          <a:p>
            <a:r>
              <a:rPr lang="en-US" sz="3600" dirty="0"/>
              <a:t>One of the main reasons Rome became so powerful was because of the strength of its army. It conquered a vast empire that stretched from Britain all the way to the Middle East. </a:t>
            </a:r>
          </a:p>
        </p:txBody>
      </p:sp>
      <p:pic>
        <p:nvPicPr>
          <p:cNvPr id="4" name="Picture 3">
            <a:extLst>
              <a:ext uri="{FF2B5EF4-FFF2-40B4-BE49-F238E27FC236}">
                <a16:creationId xmlns:a16="http://schemas.microsoft.com/office/drawing/2014/main" id="{DCB410C4-6ADB-9242-86DA-C2B97EF7E052}"/>
              </a:ext>
            </a:extLst>
          </p:cNvPr>
          <p:cNvPicPr>
            <a:picLocks noChangeAspect="1"/>
          </p:cNvPicPr>
          <p:nvPr/>
        </p:nvPicPr>
        <p:blipFill>
          <a:blip r:embed="rId2"/>
          <a:stretch>
            <a:fillRect/>
          </a:stretch>
        </p:blipFill>
        <p:spPr>
          <a:xfrm>
            <a:off x="5072616" y="0"/>
            <a:ext cx="7048500" cy="6857999"/>
          </a:xfrm>
          <a:prstGeom prst="rect">
            <a:avLst/>
          </a:prstGeom>
        </p:spPr>
      </p:pic>
    </p:spTree>
    <p:extLst>
      <p:ext uri="{BB962C8B-B14F-4D97-AF65-F5344CB8AC3E}">
        <p14:creationId xmlns:p14="http://schemas.microsoft.com/office/powerpoint/2010/main" val="4011934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871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998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387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012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32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3516E-3ABD-294B-BDF2-0C9EB3BE5BCA}"/>
              </a:ext>
            </a:extLst>
          </p:cNvPr>
          <p:cNvPicPr>
            <a:picLocks noChangeAspect="1"/>
          </p:cNvPicPr>
          <p:nvPr/>
        </p:nvPicPr>
        <p:blipFill rotWithShape="1">
          <a:blip r:embed="rId2"/>
          <a:srcRect l="33524" r="33177"/>
          <a:stretch/>
        </p:blipFill>
        <p:spPr>
          <a:xfrm>
            <a:off x="0" y="627156"/>
            <a:ext cx="3442447" cy="5854700"/>
          </a:xfrm>
          <a:prstGeom prst="rect">
            <a:avLst/>
          </a:prstGeom>
        </p:spPr>
      </p:pic>
    </p:spTree>
    <p:extLst>
      <p:ext uri="{BB962C8B-B14F-4D97-AF65-F5344CB8AC3E}">
        <p14:creationId xmlns:p14="http://schemas.microsoft.com/office/powerpoint/2010/main" val="262041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541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6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4401879" y="0"/>
            <a:ext cx="7790121" cy="6858000"/>
          </a:xfrm>
        </p:spPr>
        <p:txBody>
          <a:bodyPr>
            <a:noAutofit/>
          </a:bodyPr>
          <a:lstStyle/>
          <a:p>
            <a:r>
              <a:rPr lang="en-US" sz="3600" dirty="0"/>
              <a:t>The army was </a:t>
            </a:r>
            <a:r>
              <a:rPr lang="en-US" sz="3600" b="1" dirty="0"/>
              <a:t>very advanced</a:t>
            </a:r>
            <a:r>
              <a:rPr lang="en-US" sz="3600" dirty="0"/>
              <a:t> for its time. The soldiers were the best trained, they had the best weapons and the best armor. Being a soldier was a serious business.</a:t>
            </a:r>
          </a:p>
          <a:p>
            <a:r>
              <a:rPr lang="en-US" sz="3600" dirty="0"/>
              <a:t>When the Romans invaded Britain, their army was so good that it took on armies 10 times its size and won!</a:t>
            </a:r>
          </a:p>
          <a:p>
            <a:endParaRPr lang="en-US" sz="3200" dirty="0"/>
          </a:p>
        </p:txBody>
      </p:sp>
      <p:pic>
        <p:nvPicPr>
          <p:cNvPr id="2" name="Picture 1">
            <a:extLst>
              <a:ext uri="{FF2B5EF4-FFF2-40B4-BE49-F238E27FC236}">
                <a16:creationId xmlns:a16="http://schemas.microsoft.com/office/drawing/2014/main" id="{BF547083-C10A-7342-AD49-4A9347E562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0"/>
            <a:ext cx="3643313" cy="6858000"/>
          </a:xfrm>
          <a:prstGeom prst="rect">
            <a:avLst/>
          </a:prstGeom>
        </p:spPr>
      </p:pic>
    </p:spTree>
    <p:extLst>
      <p:ext uri="{BB962C8B-B14F-4D97-AF65-F5344CB8AC3E}">
        <p14:creationId xmlns:p14="http://schemas.microsoft.com/office/powerpoint/2010/main" val="240374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1050886" y="0"/>
            <a:ext cx="11121656" cy="1317604"/>
          </a:xfrm>
        </p:spPr>
        <p:txBody>
          <a:bodyPr>
            <a:noAutofit/>
          </a:bodyPr>
          <a:lstStyle/>
          <a:p>
            <a:r>
              <a:rPr lang="en-US" sz="3600" dirty="0"/>
              <a:t>There were two main types of Roman soldiers: </a:t>
            </a:r>
            <a:r>
              <a:rPr lang="en-US" sz="3600" b="1" dirty="0"/>
              <a:t>legionaries</a:t>
            </a:r>
            <a:r>
              <a:rPr lang="en-US" sz="3600" dirty="0"/>
              <a:t> and </a:t>
            </a:r>
            <a:r>
              <a:rPr lang="en-US" sz="3600" b="1" dirty="0"/>
              <a:t>auxiliaries</a:t>
            </a:r>
            <a:r>
              <a:rPr lang="en-US" sz="3600" dirty="0"/>
              <a:t>.</a:t>
            </a:r>
          </a:p>
          <a:p>
            <a:endParaRPr lang="en-US" sz="3600" dirty="0"/>
          </a:p>
        </p:txBody>
      </p:sp>
      <p:pic>
        <p:nvPicPr>
          <p:cNvPr id="4" name="Picture 3">
            <a:extLst>
              <a:ext uri="{FF2B5EF4-FFF2-40B4-BE49-F238E27FC236}">
                <a16:creationId xmlns:a16="http://schemas.microsoft.com/office/drawing/2014/main" id="{0DB884D6-54F7-6F4B-A0DA-623B1AE40A37}"/>
              </a:ext>
            </a:extLst>
          </p:cNvPr>
          <p:cNvPicPr>
            <a:picLocks noChangeAspect="1"/>
          </p:cNvPicPr>
          <p:nvPr/>
        </p:nvPicPr>
        <p:blipFill>
          <a:blip r:embed="rId2"/>
          <a:stretch>
            <a:fillRect/>
          </a:stretch>
        </p:blipFill>
        <p:spPr>
          <a:xfrm>
            <a:off x="7672329" y="1502691"/>
            <a:ext cx="3288102" cy="5355309"/>
          </a:xfrm>
          <a:prstGeom prst="rect">
            <a:avLst/>
          </a:prstGeom>
        </p:spPr>
      </p:pic>
      <p:sp>
        <p:nvSpPr>
          <p:cNvPr id="5" name="Subtitle 2">
            <a:extLst>
              <a:ext uri="{FF2B5EF4-FFF2-40B4-BE49-F238E27FC236}">
                <a16:creationId xmlns:a16="http://schemas.microsoft.com/office/drawing/2014/main" id="{79089EB7-3837-5A42-80D5-78FB9174F302}"/>
              </a:ext>
            </a:extLst>
          </p:cNvPr>
          <p:cNvSpPr txBox="1">
            <a:spLocks/>
          </p:cNvSpPr>
          <p:nvPr/>
        </p:nvSpPr>
        <p:spPr>
          <a:xfrm>
            <a:off x="6911197" y="1034895"/>
            <a:ext cx="4814741" cy="7123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t>auxiliaries</a:t>
            </a:r>
            <a:r>
              <a:rPr lang="en-US" sz="3600" dirty="0"/>
              <a:t>.</a:t>
            </a:r>
          </a:p>
          <a:p>
            <a:endParaRPr lang="en-US" sz="3600" dirty="0"/>
          </a:p>
        </p:txBody>
      </p:sp>
      <p:sp>
        <p:nvSpPr>
          <p:cNvPr id="6" name="Subtitle 2">
            <a:extLst>
              <a:ext uri="{FF2B5EF4-FFF2-40B4-BE49-F238E27FC236}">
                <a16:creationId xmlns:a16="http://schemas.microsoft.com/office/drawing/2014/main" id="{AB5B1617-AB71-5448-A70D-FB5F03110309}"/>
              </a:ext>
            </a:extLst>
          </p:cNvPr>
          <p:cNvSpPr txBox="1">
            <a:spLocks/>
          </p:cNvSpPr>
          <p:nvPr/>
        </p:nvSpPr>
        <p:spPr>
          <a:xfrm>
            <a:off x="1242307" y="1034895"/>
            <a:ext cx="4619812" cy="645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 </a:t>
            </a:r>
            <a:r>
              <a:rPr lang="en-US" sz="3600" b="1" dirty="0"/>
              <a:t>legionaries</a:t>
            </a:r>
            <a:r>
              <a:rPr lang="en-US" sz="3600" dirty="0"/>
              <a:t> </a:t>
            </a:r>
          </a:p>
        </p:txBody>
      </p:sp>
      <p:pic>
        <p:nvPicPr>
          <p:cNvPr id="8" name="Picture 7">
            <a:extLst>
              <a:ext uri="{FF2B5EF4-FFF2-40B4-BE49-F238E27FC236}">
                <a16:creationId xmlns:a16="http://schemas.microsoft.com/office/drawing/2014/main" id="{394C22D3-2970-9F4A-B1E4-0EA4CE57BDDC}"/>
              </a:ext>
            </a:extLst>
          </p:cNvPr>
          <p:cNvPicPr>
            <a:picLocks noChangeAspect="1"/>
          </p:cNvPicPr>
          <p:nvPr/>
        </p:nvPicPr>
        <p:blipFill>
          <a:blip r:embed="rId3"/>
          <a:stretch>
            <a:fillRect/>
          </a:stretch>
        </p:blipFill>
        <p:spPr>
          <a:xfrm>
            <a:off x="1505377" y="1704752"/>
            <a:ext cx="3595611" cy="5087790"/>
          </a:xfrm>
          <a:prstGeom prst="rect">
            <a:avLst/>
          </a:prstGeom>
        </p:spPr>
      </p:pic>
    </p:spTree>
    <p:extLst>
      <p:ext uri="{BB962C8B-B14F-4D97-AF65-F5344CB8AC3E}">
        <p14:creationId xmlns:p14="http://schemas.microsoft.com/office/powerpoint/2010/main" val="238408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0" y="468666"/>
            <a:ext cx="5273749" cy="3231777"/>
          </a:xfrm>
        </p:spPr>
        <p:txBody>
          <a:bodyPr>
            <a:noAutofit/>
          </a:bodyPr>
          <a:lstStyle/>
          <a:p>
            <a:r>
              <a:rPr lang="en-US" sz="3600" dirty="0"/>
              <a:t>The legionaries were the elite (very best) soldiers. A legionary had to be over 17 years old and </a:t>
            </a:r>
            <a:r>
              <a:rPr lang="en-US" sz="3600" b="1" u="sng" dirty="0"/>
              <a:t>a Roman citizen</a:t>
            </a:r>
            <a:r>
              <a:rPr lang="en-US" sz="3600" dirty="0"/>
              <a:t>. Every new recruit had to be </a:t>
            </a:r>
            <a:r>
              <a:rPr lang="en-US" sz="3600" b="1" dirty="0"/>
              <a:t>fighting fit</a:t>
            </a:r>
            <a:r>
              <a:rPr lang="en-US" sz="3600" dirty="0"/>
              <a:t> - anyone who was weak or too short was rejected.</a:t>
            </a:r>
          </a:p>
          <a:p>
            <a:endParaRPr lang="en-US" sz="3600" dirty="0"/>
          </a:p>
        </p:txBody>
      </p:sp>
      <p:pic>
        <p:nvPicPr>
          <p:cNvPr id="5" name="Picture 4">
            <a:extLst>
              <a:ext uri="{FF2B5EF4-FFF2-40B4-BE49-F238E27FC236}">
                <a16:creationId xmlns:a16="http://schemas.microsoft.com/office/drawing/2014/main" id="{B140D77A-C7DA-8B4F-A0EE-17B3248229AB}"/>
              </a:ext>
            </a:extLst>
          </p:cNvPr>
          <p:cNvPicPr>
            <a:picLocks noChangeAspect="1"/>
          </p:cNvPicPr>
          <p:nvPr/>
        </p:nvPicPr>
        <p:blipFill>
          <a:blip r:embed="rId2"/>
          <a:stretch>
            <a:fillRect/>
          </a:stretch>
        </p:blipFill>
        <p:spPr>
          <a:xfrm>
            <a:off x="6570084" y="0"/>
            <a:ext cx="4846643" cy="6858000"/>
          </a:xfrm>
          <a:prstGeom prst="rect">
            <a:avLst/>
          </a:prstGeom>
        </p:spPr>
      </p:pic>
    </p:spTree>
    <p:extLst>
      <p:ext uri="{BB962C8B-B14F-4D97-AF65-F5344CB8AC3E}">
        <p14:creationId xmlns:p14="http://schemas.microsoft.com/office/powerpoint/2010/main" val="262567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5947144" y="1361801"/>
            <a:ext cx="5876261" cy="3231777"/>
          </a:xfrm>
        </p:spPr>
        <p:txBody>
          <a:bodyPr>
            <a:noAutofit/>
          </a:bodyPr>
          <a:lstStyle/>
          <a:p>
            <a:pPr algn="l"/>
            <a:r>
              <a:rPr lang="en-US" sz="3600" dirty="0"/>
              <a:t>Legionaries signed up for at least 25 years' service. But if they survived their time, they were rewarded with a gift of land they could farm. Old soldiers often retired together in military towns, called </a:t>
            </a:r>
            <a:r>
              <a:rPr lang="en-US" sz="3600" b="1" dirty="0"/>
              <a:t>‘</a:t>
            </a:r>
            <a:r>
              <a:rPr lang="en-US" sz="3600" b="1" dirty="0" err="1"/>
              <a:t>colonia</a:t>
            </a:r>
            <a:r>
              <a:rPr lang="en-US" sz="3600" b="1" dirty="0"/>
              <a:t>’</a:t>
            </a:r>
            <a:r>
              <a:rPr lang="en-US" sz="3600" dirty="0"/>
              <a:t>.</a:t>
            </a:r>
          </a:p>
          <a:p>
            <a:endParaRPr lang="en-US" sz="3600" dirty="0"/>
          </a:p>
        </p:txBody>
      </p:sp>
      <p:pic>
        <p:nvPicPr>
          <p:cNvPr id="6" name="Picture 5">
            <a:extLst>
              <a:ext uri="{FF2B5EF4-FFF2-40B4-BE49-F238E27FC236}">
                <a16:creationId xmlns:a16="http://schemas.microsoft.com/office/drawing/2014/main" id="{11E86885-1DB2-D34F-A061-78BE9AF2DD7E}"/>
              </a:ext>
            </a:extLst>
          </p:cNvPr>
          <p:cNvPicPr>
            <a:picLocks noChangeAspect="1"/>
          </p:cNvPicPr>
          <p:nvPr/>
        </p:nvPicPr>
        <p:blipFill rotWithShape="1">
          <a:blip r:embed="rId2">
            <a:clrChange>
              <a:clrFrom>
                <a:srgbClr val="FFFFFF"/>
              </a:clrFrom>
              <a:clrTo>
                <a:srgbClr val="FFFFFF">
                  <a:alpha val="0"/>
                </a:srgbClr>
              </a:clrTo>
            </a:clrChange>
          </a:blip>
          <a:srcRect l="21886" t="18914" r="20749" b="10388"/>
          <a:stretch/>
        </p:blipFill>
        <p:spPr>
          <a:xfrm>
            <a:off x="0" y="0"/>
            <a:ext cx="5564604" cy="6858000"/>
          </a:xfrm>
          <a:prstGeom prst="rect">
            <a:avLst/>
          </a:prstGeom>
        </p:spPr>
      </p:pic>
    </p:spTree>
    <p:extLst>
      <p:ext uri="{BB962C8B-B14F-4D97-AF65-F5344CB8AC3E}">
        <p14:creationId xmlns:p14="http://schemas.microsoft.com/office/powerpoint/2010/main" val="215109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7060019" y="1326776"/>
            <a:ext cx="4558240" cy="4719918"/>
          </a:xfrm>
        </p:spPr>
        <p:txBody>
          <a:bodyPr>
            <a:noAutofit/>
          </a:bodyPr>
          <a:lstStyle/>
          <a:p>
            <a:r>
              <a:rPr lang="en-US" sz="3600" dirty="0"/>
              <a:t>An auxiliary was a soldier who was </a:t>
            </a:r>
            <a:r>
              <a:rPr lang="en-US" sz="3600" b="1" dirty="0"/>
              <a:t>not</a:t>
            </a:r>
            <a:r>
              <a:rPr lang="en-US" sz="3600" dirty="0"/>
              <a:t> a Roman citizen. He was only paid a third of a legionary’s wage. Auxiliaries guarded forts and frontiers but also fought in battles, often in the front lines where it was the most dangerous.</a:t>
            </a:r>
          </a:p>
          <a:p>
            <a:endParaRPr lang="en-US" sz="3600" dirty="0"/>
          </a:p>
        </p:txBody>
      </p:sp>
      <p:pic>
        <p:nvPicPr>
          <p:cNvPr id="4" name="Picture 3">
            <a:extLst>
              <a:ext uri="{FF2B5EF4-FFF2-40B4-BE49-F238E27FC236}">
                <a16:creationId xmlns:a16="http://schemas.microsoft.com/office/drawing/2014/main" id="{A623D246-CF49-AF4A-B84A-2339980778F0}"/>
              </a:ext>
            </a:extLst>
          </p:cNvPr>
          <p:cNvPicPr>
            <a:picLocks noChangeAspect="1"/>
          </p:cNvPicPr>
          <p:nvPr/>
        </p:nvPicPr>
        <p:blipFill>
          <a:blip r:embed="rId2"/>
          <a:stretch>
            <a:fillRect/>
          </a:stretch>
        </p:blipFill>
        <p:spPr>
          <a:xfrm>
            <a:off x="1199497" y="0"/>
            <a:ext cx="4210738" cy="6858000"/>
          </a:xfrm>
          <a:prstGeom prst="rect">
            <a:avLst/>
          </a:prstGeom>
        </p:spPr>
      </p:pic>
    </p:spTree>
    <p:extLst>
      <p:ext uri="{BB962C8B-B14F-4D97-AF65-F5344CB8AC3E}">
        <p14:creationId xmlns:p14="http://schemas.microsoft.com/office/powerpoint/2010/main" val="156814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4">
                <a:lumMod val="40000"/>
                <a:lumOff val="60000"/>
              </a:schemeClr>
            </a:gs>
            <a:gs pos="83000">
              <a:schemeClr val="accent4">
                <a:lumMod val="20000"/>
                <a:lumOff val="80000"/>
              </a:schemeClr>
            </a:gs>
            <a:gs pos="100000">
              <a:schemeClr val="accent4">
                <a:lumMod val="60000"/>
                <a:lumOff val="40000"/>
              </a:schemeClr>
            </a:gs>
          </a:gsLst>
          <a:lin ang="189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48DA04-8D06-524C-AF2F-5996BFE42CD0}"/>
              </a:ext>
            </a:extLst>
          </p:cNvPr>
          <p:cNvSpPr>
            <a:spLocks noGrp="1"/>
          </p:cNvSpPr>
          <p:nvPr>
            <p:ph type="subTitle" idx="1"/>
          </p:nvPr>
        </p:nvSpPr>
        <p:spPr>
          <a:xfrm>
            <a:off x="0" y="0"/>
            <a:ext cx="5601899" cy="4567518"/>
          </a:xfrm>
        </p:spPr>
        <p:txBody>
          <a:bodyPr>
            <a:normAutofit/>
          </a:bodyPr>
          <a:lstStyle/>
          <a:p>
            <a:pPr algn="l"/>
            <a:r>
              <a:rPr lang="en-US" sz="3600" dirty="0"/>
              <a:t>Most auxiliary soldiers in the Roman Empire came from countries outside Italy. There were soldiers from Africa, France, Germany, Spain and the Middle East.</a:t>
            </a:r>
          </a:p>
        </p:txBody>
      </p:sp>
      <p:pic>
        <p:nvPicPr>
          <p:cNvPr id="4" name="Picture 3">
            <a:extLst>
              <a:ext uri="{FF2B5EF4-FFF2-40B4-BE49-F238E27FC236}">
                <a16:creationId xmlns:a16="http://schemas.microsoft.com/office/drawing/2014/main" id="{53134215-B302-5D4A-B974-8ECB93E21870}"/>
              </a:ext>
            </a:extLst>
          </p:cNvPr>
          <p:cNvPicPr>
            <a:picLocks noChangeAspect="1"/>
          </p:cNvPicPr>
          <p:nvPr/>
        </p:nvPicPr>
        <p:blipFill>
          <a:blip r:embed="rId2"/>
          <a:stretch>
            <a:fillRect/>
          </a:stretch>
        </p:blipFill>
        <p:spPr>
          <a:xfrm>
            <a:off x="6889898" y="1"/>
            <a:ext cx="5302102" cy="6858000"/>
          </a:xfrm>
          <a:prstGeom prst="rect">
            <a:avLst/>
          </a:prstGeom>
        </p:spPr>
      </p:pic>
    </p:spTree>
    <p:extLst>
      <p:ext uri="{BB962C8B-B14F-4D97-AF65-F5344CB8AC3E}">
        <p14:creationId xmlns:p14="http://schemas.microsoft.com/office/powerpoint/2010/main" val="345799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573</Words>
  <Application>Microsoft Macintosh PowerPoint</Application>
  <PresentationFormat>Widescreen</PresentationFormat>
  <Paragraphs>36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The Roman Army</vt:lpstr>
      <vt:lpstr>In the following presentation and videos you will be shown examples 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ROMAN ARMY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Eric</dc:creator>
  <cp:lastModifiedBy>Brent Eric</cp:lastModifiedBy>
  <cp:revision>24</cp:revision>
  <dcterms:created xsi:type="dcterms:W3CDTF">2019-03-02T14:24:00Z</dcterms:created>
  <dcterms:modified xsi:type="dcterms:W3CDTF">2019-03-03T14:41:25Z</dcterms:modified>
</cp:coreProperties>
</file>